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4"/>
  </p:notesMasterIdLst>
  <p:sldIdLst>
    <p:sldId id="260" r:id="rId2"/>
    <p:sldId id="266" r:id="rId3"/>
  </p:sldIdLst>
  <p:sldSz cx="12801600" cy="9601200" type="A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334C"/>
    <a:srgbClr val="DDDDDD"/>
    <a:srgbClr val="B2B2B2"/>
    <a:srgbClr val="004364"/>
    <a:srgbClr val="33333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2" d="100"/>
          <a:sy n="82" d="100"/>
        </p:scale>
        <p:origin x="2196" y="84"/>
      </p:cViewPr>
      <p:guideLst>
        <p:guide orient="horz" pos="3024"/>
        <p:guide pos="403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650" cy="494138"/>
          </a:xfrm>
          <a:prstGeom prst="rect">
            <a:avLst/>
          </a:prstGeom>
        </p:spPr>
        <p:txBody>
          <a:bodyPr vert="horz" lIns="62828" tIns="31414" rIns="62828" bIns="31414" rtlCol="0"/>
          <a:lstStyle>
            <a:lvl1pPr algn="l">
              <a:defRPr sz="800"/>
            </a:lvl1pPr>
          </a:lstStyle>
          <a:p>
            <a:endParaRPr lang="es-ES"/>
          </a:p>
        </p:txBody>
      </p:sp>
      <p:sp>
        <p:nvSpPr>
          <p:cNvPr id="3" name="Marcador de fecha 2"/>
          <p:cNvSpPr>
            <a:spLocks noGrp="1"/>
          </p:cNvSpPr>
          <p:nvPr>
            <p:ph type="dt" idx="1"/>
          </p:nvPr>
        </p:nvSpPr>
        <p:spPr>
          <a:xfrm>
            <a:off x="3814945" y="0"/>
            <a:ext cx="2919734" cy="494138"/>
          </a:xfrm>
          <a:prstGeom prst="rect">
            <a:avLst/>
          </a:prstGeom>
        </p:spPr>
        <p:txBody>
          <a:bodyPr vert="horz" lIns="62828" tIns="31414" rIns="62828" bIns="31414" rtlCol="0"/>
          <a:lstStyle>
            <a:lvl1pPr algn="r">
              <a:defRPr sz="800"/>
            </a:lvl1pPr>
          </a:lstStyle>
          <a:p>
            <a:fld id="{92FE6D62-9E3D-43CF-B52E-7032C1F12CB8}" type="datetimeFigureOut">
              <a:rPr lang="es-ES" smtClean="0"/>
              <a:t>25/03/2025</a:t>
            </a:fld>
            <a:endParaRPr lang="es-ES"/>
          </a:p>
        </p:txBody>
      </p:sp>
      <p:sp>
        <p:nvSpPr>
          <p:cNvPr id="4" name="Marcador de imagen de diapositiva 3"/>
          <p:cNvSpPr>
            <a:spLocks noGrp="1" noRot="1" noChangeAspect="1"/>
          </p:cNvSpPr>
          <p:nvPr>
            <p:ph type="sldImg" idx="2"/>
          </p:nvPr>
        </p:nvSpPr>
        <p:spPr>
          <a:xfrm>
            <a:off x="1149350" y="1233488"/>
            <a:ext cx="4438650" cy="3330575"/>
          </a:xfrm>
          <a:prstGeom prst="rect">
            <a:avLst/>
          </a:prstGeom>
          <a:noFill/>
          <a:ln w="12700">
            <a:solidFill>
              <a:prstClr val="black"/>
            </a:solidFill>
          </a:ln>
        </p:spPr>
        <p:txBody>
          <a:bodyPr vert="horz" lIns="62828" tIns="31414" rIns="62828" bIns="31414" rtlCol="0" anchor="ctr"/>
          <a:lstStyle/>
          <a:p>
            <a:endParaRPr lang="es-ES"/>
          </a:p>
        </p:txBody>
      </p:sp>
      <p:sp>
        <p:nvSpPr>
          <p:cNvPr id="5" name="Marcador de notas 4"/>
          <p:cNvSpPr>
            <a:spLocks noGrp="1"/>
          </p:cNvSpPr>
          <p:nvPr>
            <p:ph type="body" sz="quarter" idx="3"/>
          </p:nvPr>
        </p:nvSpPr>
        <p:spPr>
          <a:xfrm>
            <a:off x="674118" y="4748540"/>
            <a:ext cx="5388610" cy="3884073"/>
          </a:xfrm>
          <a:prstGeom prst="rect">
            <a:avLst/>
          </a:prstGeom>
        </p:spPr>
        <p:txBody>
          <a:bodyPr vert="horz" lIns="62828" tIns="31414" rIns="62828" bIns="31414"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2175"/>
            <a:ext cx="2918650" cy="494138"/>
          </a:xfrm>
          <a:prstGeom prst="rect">
            <a:avLst/>
          </a:prstGeom>
        </p:spPr>
        <p:txBody>
          <a:bodyPr vert="horz" lIns="62828" tIns="31414" rIns="62828" bIns="31414" rtlCol="0" anchor="b"/>
          <a:lstStyle>
            <a:lvl1pPr algn="l">
              <a:defRPr sz="800"/>
            </a:lvl1pPr>
          </a:lstStyle>
          <a:p>
            <a:endParaRPr lang="es-ES"/>
          </a:p>
        </p:txBody>
      </p:sp>
      <p:sp>
        <p:nvSpPr>
          <p:cNvPr id="7" name="Marcador de número de diapositiva 6"/>
          <p:cNvSpPr>
            <a:spLocks noGrp="1"/>
          </p:cNvSpPr>
          <p:nvPr>
            <p:ph type="sldNum" sz="quarter" idx="5"/>
          </p:nvPr>
        </p:nvSpPr>
        <p:spPr>
          <a:xfrm>
            <a:off x="3814945" y="9372175"/>
            <a:ext cx="2919734" cy="494138"/>
          </a:xfrm>
          <a:prstGeom prst="rect">
            <a:avLst/>
          </a:prstGeom>
        </p:spPr>
        <p:txBody>
          <a:bodyPr vert="horz" lIns="62828" tIns="31414" rIns="62828" bIns="31414" rtlCol="0" anchor="b"/>
          <a:lstStyle>
            <a:lvl1pPr algn="r">
              <a:defRPr sz="800"/>
            </a:lvl1pPr>
          </a:lstStyle>
          <a:p>
            <a:fld id="{2425F26C-0D8A-404A-9B66-2F38C3011334}" type="slidenum">
              <a:rPr lang="es-ES" smtClean="0"/>
              <a:t>‹Nº›</a:t>
            </a:fld>
            <a:endParaRPr lang="es-ES"/>
          </a:p>
        </p:txBody>
      </p:sp>
    </p:spTree>
    <p:extLst>
      <p:ext uri="{BB962C8B-B14F-4D97-AF65-F5344CB8AC3E}">
        <p14:creationId xmlns:p14="http://schemas.microsoft.com/office/powerpoint/2010/main" val="79702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1852" y="-11855"/>
            <a:ext cx="12839842" cy="9624909"/>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82834" y="3366348"/>
            <a:ext cx="8157407" cy="2304823"/>
          </a:xfrm>
        </p:spPr>
        <p:txBody>
          <a:bodyPr anchor="b">
            <a:noAutofit/>
          </a:bodyPr>
          <a:lstStyle>
            <a:lvl1pPr algn="r">
              <a:defRPr sz="756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82834" y="5671168"/>
            <a:ext cx="8157407" cy="1535659"/>
          </a:xfrm>
        </p:spPr>
        <p:txBody>
          <a:bodyPr anchor="t"/>
          <a:lstStyle>
            <a:lvl1pPr marL="0" indent="0" algn="r">
              <a:buNone/>
              <a:defRPr>
                <a:solidFill>
                  <a:schemeClr val="tx1">
                    <a:lumMod val="50000"/>
                    <a:lumOff val="50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FE60B186-E3B1-4831-A2F5-98E219947405}" type="slidenum">
              <a:rPr lang="es-ES" smtClean="0"/>
              <a:pPr>
                <a:defRPr/>
              </a:pPr>
              <a:t>‹Nº›</a:t>
            </a:fld>
            <a:endParaRPr lang="es-ES"/>
          </a:p>
        </p:txBody>
      </p:sp>
    </p:spTree>
    <p:extLst>
      <p:ext uri="{BB962C8B-B14F-4D97-AF65-F5344CB8AC3E}">
        <p14:creationId xmlns:p14="http://schemas.microsoft.com/office/powerpoint/2010/main" val="163018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3440" y="853440"/>
            <a:ext cx="8886800" cy="4765040"/>
          </a:xfrm>
        </p:spPr>
        <p:txBody>
          <a:bodyPr anchor="ctr">
            <a:normAutofit/>
          </a:bodyPr>
          <a:lstStyle>
            <a:lvl1pPr algn="l">
              <a:defRPr sz="616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440" y="6258560"/>
            <a:ext cx="8886800" cy="2199347"/>
          </a:xfrm>
        </p:spPr>
        <p:txBody>
          <a:bodyPr anchor="ctr">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D9073634-3095-4B31-890E-FBAA7F20EC0D}" type="slidenum">
              <a:rPr lang="es-ES" smtClean="0"/>
              <a:pPr>
                <a:defRPr/>
              </a:pPr>
              <a:t>‹Nº›</a:t>
            </a:fld>
            <a:endParaRPr lang="es-ES"/>
          </a:p>
        </p:txBody>
      </p:sp>
    </p:spTree>
    <p:extLst>
      <p:ext uri="{BB962C8B-B14F-4D97-AF65-F5344CB8AC3E}">
        <p14:creationId xmlns:p14="http://schemas.microsoft.com/office/powerpoint/2010/main" val="158190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839" y="853440"/>
            <a:ext cx="8501055" cy="4231640"/>
          </a:xfrm>
        </p:spPr>
        <p:txBody>
          <a:bodyPr anchor="ctr">
            <a:normAutofit/>
          </a:bodyPr>
          <a:lstStyle>
            <a:lvl1pPr algn="l">
              <a:defRPr sz="616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541503" y="5085080"/>
            <a:ext cx="7587726" cy="533400"/>
          </a:xfrm>
        </p:spPr>
        <p:txBody>
          <a:bodyPr anchor="ctr">
            <a:noAutofit/>
          </a:bodyPr>
          <a:lstStyle>
            <a:lvl1pPr marL="0" indent="0">
              <a:buFontTx/>
              <a:buNone/>
              <a:defRPr sz="2240">
                <a:solidFill>
                  <a:schemeClr val="tx1">
                    <a:lumMod val="50000"/>
                    <a:lumOff val="50000"/>
                  </a:schemeClr>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853438" y="6258560"/>
            <a:ext cx="8886801" cy="2199347"/>
          </a:xfrm>
        </p:spPr>
        <p:txBody>
          <a:bodyPr anchor="ctr">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D9073634-3095-4B31-890E-FBAA7F20EC0D}" type="slidenum">
              <a:rPr lang="es-ES" smtClean="0"/>
              <a:pPr>
                <a:defRPr/>
              </a:pPr>
              <a:t>‹Nº›</a:t>
            </a:fld>
            <a:endParaRPr lang="es-ES"/>
          </a:p>
        </p:txBody>
      </p:sp>
      <p:sp>
        <p:nvSpPr>
          <p:cNvPr id="24" name="TextBox 23"/>
          <p:cNvSpPr txBox="1"/>
          <p:nvPr/>
        </p:nvSpPr>
        <p:spPr>
          <a:xfrm>
            <a:off x="675796" y="110652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446779" y="404117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245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3438" y="2704783"/>
            <a:ext cx="8886801" cy="3633644"/>
          </a:xfrm>
        </p:spPr>
        <p:txBody>
          <a:bodyPr anchor="b">
            <a:normAutofit/>
          </a:bodyPr>
          <a:lstStyle>
            <a:lvl1pPr algn="l">
              <a:defRPr sz="616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D9073634-3095-4B31-890E-FBAA7F20EC0D}" type="slidenum">
              <a:rPr lang="es-ES" smtClean="0"/>
              <a:pPr>
                <a:defRPr/>
              </a:pPr>
              <a:t>‹Nº›</a:t>
            </a:fld>
            <a:endParaRPr lang="es-ES"/>
          </a:p>
        </p:txBody>
      </p:sp>
    </p:spTree>
    <p:extLst>
      <p:ext uri="{BB962C8B-B14F-4D97-AF65-F5344CB8AC3E}">
        <p14:creationId xmlns:p14="http://schemas.microsoft.com/office/powerpoint/2010/main" val="164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084839" y="853440"/>
            <a:ext cx="8501055" cy="4231640"/>
          </a:xfrm>
        </p:spPr>
        <p:txBody>
          <a:bodyPr anchor="ctr">
            <a:normAutofit/>
          </a:bodyPr>
          <a:lstStyle>
            <a:lvl1pPr algn="l">
              <a:defRPr sz="616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853436" y="5618480"/>
            <a:ext cx="8886802" cy="719947"/>
          </a:xfrm>
        </p:spPr>
        <p:txBody>
          <a:bodyPr anchor="b">
            <a:noAutofit/>
          </a:bodyPr>
          <a:lstStyle>
            <a:lvl1pPr marL="0" indent="0">
              <a:buFontTx/>
              <a:buNone/>
              <a:defRPr sz="3360">
                <a:solidFill>
                  <a:schemeClr val="tx1">
                    <a:lumMod val="75000"/>
                    <a:lumOff val="25000"/>
                  </a:schemeClr>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D9073634-3095-4B31-890E-FBAA7F20EC0D}" type="slidenum">
              <a:rPr lang="es-ES" smtClean="0"/>
              <a:pPr>
                <a:defRPr/>
              </a:pPr>
              <a:t>‹Nº›</a:t>
            </a:fld>
            <a:endParaRPr lang="es-ES"/>
          </a:p>
        </p:txBody>
      </p:sp>
      <p:sp>
        <p:nvSpPr>
          <p:cNvPr id="24" name="TextBox 23"/>
          <p:cNvSpPr txBox="1"/>
          <p:nvPr/>
        </p:nvSpPr>
        <p:spPr>
          <a:xfrm>
            <a:off x="675796" y="110652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446779" y="404117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316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62188" y="853440"/>
            <a:ext cx="8878051" cy="4231640"/>
          </a:xfrm>
        </p:spPr>
        <p:txBody>
          <a:bodyPr anchor="ctr">
            <a:normAutofit/>
          </a:bodyPr>
          <a:lstStyle>
            <a:lvl1pPr algn="l">
              <a:defRPr sz="616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853436" y="5618480"/>
            <a:ext cx="8886802" cy="719947"/>
          </a:xfrm>
        </p:spPr>
        <p:txBody>
          <a:bodyPr anchor="b">
            <a:noAutofit/>
          </a:bodyPr>
          <a:lstStyle>
            <a:lvl1pPr marL="0" indent="0">
              <a:buFontTx/>
              <a:buNone/>
              <a:defRPr sz="3360">
                <a:solidFill>
                  <a:schemeClr val="accent1"/>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D9073634-3095-4B31-890E-FBAA7F20EC0D}" type="slidenum">
              <a:rPr lang="es-ES" smtClean="0"/>
              <a:pPr>
                <a:defRPr/>
              </a:pPr>
              <a:t>‹Nº›</a:t>
            </a:fld>
            <a:endParaRPr lang="es-ES"/>
          </a:p>
        </p:txBody>
      </p:sp>
    </p:spTree>
    <p:extLst>
      <p:ext uri="{BB962C8B-B14F-4D97-AF65-F5344CB8AC3E}">
        <p14:creationId xmlns:p14="http://schemas.microsoft.com/office/powerpoint/2010/main" val="3920079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87F0671-5D97-46A8-8124-CF37929CB210}" type="slidenum">
              <a:rPr lang="es-ES" smtClean="0"/>
              <a:pPr>
                <a:defRPr/>
              </a:pPr>
              <a:t>‹Nº›</a:t>
            </a:fld>
            <a:endParaRPr lang="es-ES"/>
          </a:p>
        </p:txBody>
      </p:sp>
    </p:spTree>
    <p:extLst>
      <p:ext uri="{BB962C8B-B14F-4D97-AF65-F5344CB8AC3E}">
        <p14:creationId xmlns:p14="http://schemas.microsoft.com/office/powerpoint/2010/main" val="148356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68237" y="853441"/>
            <a:ext cx="1370337" cy="735203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3439" y="853441"/>
            <a:ext cx="7273036" cy="735203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C7BE56E-DAD6-4399-AD23-593D05F459CE}" type="slidenum">
              <a:rPr lang="es-ES" smtClean="0"/>
              <a:pPr>
                <a:defRPr/>
              </a:pPr>
              <a:t>‹Nº›</a:t>
            </a:fld>
            <a:endParaRPr lang="es-ES"/>
          </a:p>
        </p:txBody>
      </p:sp>
    </p:spTree>
    <p:extLst>
      <p:ext uri="{BB962C8B-B14F-4D97-AF65-F5344CB8AC3E}">
        <p14:creationId xmlns:p14="http://schemas.microsoft.com/office/powerpoint/2010/main" val="1114587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40080" y="384494"/>
            <a:ext cx="11521440" cy="819213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E7E0FF1-4F0B-470A-BC05-96A1E8A7B2F5}" type="slidenum">
              <a:rPr lang="es-ES"/>
              <a:pPr>
                <a:defRPr/>
              </a:pPr>
              <a:t>‹Nº›</a:t>
            </a:fld>
            <a:endParaRPr lang="es-ES"/>
          </a:p>
        </p:txBody>
      </p:sp>
    </p:spTree>
    <p:extLst>
      <p:ext uri="{BB962C8B-B14F-4D97-AF65-F5344CB8AC3E}">
        <p14:creationId xmlns:p14="http://schemas.microsoft.com/office/powerpoint/2010/main" val="401331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04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AF0173F-E715-412B-BBF5-11779E49ED13}" type="slidenum">
              <a:rPr lang="es-ES" smtClean="0"/>
              <a:pPr>
                <a:defRPr/>
              </a:pPr>
              <a:t>‹Nº›</a:t>
            </a:fld>
            <a:endParaRPr lang="es-ES"/>
          </a:p>
        </p:txBody>
      </p:sp>
    </p:spTree>
    <p:extLst>
      <p:ext uri="{BB962C8B-B14F-4D97-AF65-F5344CB8AC3E}">
        <p14:creationId xmlns:p14="http://schemas.microsoft.com/office/powerpoint/2010/main" val="213745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3438" y="3781216"/>
            <a:ext cx="8886801" cy="2557213"/>
          </a:xfrm>
        </p:spPr>
        <p:txBody>
          <a:bodyPr anchor="b"/>
          <a:lstStyle>
            <a:lvl1pPr algn="l">
              <a:defRPr sz="56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438" y="6338427"/>
            <a:ext cx="8886801" cy="1204560"/>
          </a:xfrm>
        </p:spPr>
        <p:txBody>
          <a:bodyPr anchor="t"/>
          <a:lstStyle>
            <a:lvl1pPr marL="0" indent="0" algn="l">
              <a:buNone/>
              <a:defRPr sz="280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06FE37FB-63E1-467D-91C3-CAA8A03E0EB5}" type="slidenum">
              <a:rPr lang="es-ES" smtClean="0"/>
              <a:pPr>
                <a:defRPr/>
              </a:pPr>
              <a:t>‹Nº›</a:t>
            </a:fld>
            <a:endParaRPr lang="es-ES"/>
          </a:p>
        </p:txBody>
      </p:sp>
    </p:spTree>
    <p:extLst>
      <p:ext uri="{BB962C8B-B14F-4D97-AF65-F5344CB8AC3E}">
        <p14:creationId xmlns:p14="http://schemas.microsoft.com/office/powerpoint/2010/main" val="28955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53440" y="853440"/>
            <a:ext cx="8886800" cy="184912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3441" y="3024825"/>
            <a:ext cx="4323353" cy="5433081"/>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416886" y="3024827"/>
            <a:ext cx="4323354" cy="5433082"/>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0E5C5D71-50D5-4D7E-91C5-AA87950F3A5C}" type="slidenum">
              <a:rPr lang="es-ES" smtClean="0"/>
              <a:pPr>
                <a:defRPr/>
              </a:pPr>
              <a:t>‹Nº›</a:t>
            </a:fld>
            <a:endParaRPr lang="es-ES"/>
          </a:p>
        </p:txBody>
      </p:sp>
    </p:spTree>
    <p:extLst>
      <p:ext uri="{BB962C8B-B14F-4D97-AF65-F5344CB8AC3E}">
        <p14:creationId xmlns:p14="http://schemas.microsoft.com/office/powerpoint/2010/main" val="53782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3439" y="853440"/>
            <a:ext cx="8886798" cy="184912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439" y="3025376"/>
            <a:ext cx="4326941" cy="806767"/>
          </a:xfrm>
        </p:spPr>
        <p:txBody>
          <a:bodyPr anchor="b">
            <a:noAutofit/>
          </a:bodyPr>
          <a:lstStyle>
            <a:lvl1pPr marL="0" indent="0">
              <a:buNone/>
              <a:defRPr sz="3360" b="0"/>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s-ES"/>
              <a:t>Editar los estilos de texto del patrón</a:t>
            </a:r>
          </a:p>
        </p:txBody>
      </p:sp>
      <p:sp>
        <p:nvSpPr>
          <p:cNvPr id="4" name="Content Placeholder 3"/>
          <p:cNvSpPr>
            <a:spLocks noGrp="1"/>
          </p:cNvSpPr>
          <p:nvPr>
            <p:ph sz="half" idx="2"/>
          </p:nvPr>
        </p:nvSpPr>
        <p:spPr>
          <a:xfrm>
            <a:off x="853439" y="3832145"/>
            <a:ext cx="4326941" cy="462576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413296" y="3025376"/>
            <a:ext cx="4326941" cy="806767"/>
          </a:xfrm>
        </p:spPr>
        <p:txBody>
          <a:bodyPr anchor="b">
            <a:noAutofit/>
          </a:bodyPr>
          <a:lstStyle>
            <a:lvl1pPr marL="0" indent="0">
              <a:buNone/>
              <a:defRPr sz="3360" b="0"/>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s-ES"/>
              <a:t>Editar los estilos de texto del patrón</a:t>
            </a:r>
          </a:p>
        </p:txBody>
      </p:sp>
      <p:sp>
        <p:nvSpPr>
          <p:cNvPr id="6" name="Content Placeholder 5"/>
          <p:cNvSpPr>
            <a:spLocks noGrp="1"/>
          </p:cNvSpPr>
          <p:nvPr>
            <p:ph sz="quarter" idx="4"/>
          </p:nvPr>
        </p:nvSpPr>
        <p:spPr>
          <a:xfrm>
            <a:off x="5413296" y="3832145"/>
            <a:ext cx="4326941" cy="462576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516D3023-96E9-48B9-A8B8-4FA58AE49373}" type="slidenum">
              <a:rPr lang="es-ES" smtClean="0"/>
              <a:pPr>
                <a:defRPr/>
              </a:pPr>
              <a:t>‹Nº›</a:t>
            </a:fld>
            <a:endParaRPr lang="es-ES"/>
          </a:p>
        </p:txBody>
      </p:sp>
    </p:spTree>
    <p:extLst>
      <p:ext uri="{BB962C8B-B14F-4D97-AF65-F5344CB8AC3E}">
        <p14:creationId xmlns:p14="http://schemas.microsoft.com/office/powerpoint/2010/main" val="327430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53438" y="853440"/>
            <a:ext cx="8886800" cy="184912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D9073634-3095-4B31-890E-FBAA7F20EC0D}" type="slidenum">
              <a:rPr lang="es-ES" smtClean="0"/>
              <a:pPr>
                <a:defRPr/>
              </a:pPr>
              <a:t>‹Nº›</a:t>
            </a:fld>
            <a:endParaRPr lang="es-ES"/>
          </a:p>
        </p:txBody>
      </p:sp>
    </p:spTree>
    <p:extLst>
      <p:ext uri="{BB962C8B-B14F-4D97-AF65-F5344CB8AC3E}">
        <p14:creationId xmlns:p14="http://schemas.microsoft.com/office/powerpoint/2010/main" val="173469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2FB026DE-0014-4139-A3BF-4B9D7039593C}" type="slidenum">
              <a:rPr lang="es-ES" smtClean="0"/>
              <a:pPr>
                <a:defRPr/>
              </a:pPr>
              <a:t>‹Nº›</a:t>
            </a:fld>
            <a:endParaRPr lang="es-ES"/>
          </a:p>
        </p:txBody>
      </p:sp>
    </p:spTree>
    <p:extLst>
      <p:ext uri="{BB962C8B-B14F-4D97-AF65-F5344CB8AC3E}">
        <p14:creationId xmlns:p14="http://schemas.microsoft.com/office/powerpoint/2010/main" val="309869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3439" y="2098046"/>
            <a:ext cx="3906255" cy="1789852"/>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9786" y="720896"/>
            <a:ext cx="4740452" cy="773701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3439" y="3887897"/>
            <a:ext cx="3906255" cy="3618229"/>
          </a:xfrm>
        </p:spPr>
        <p:txBody>
          <a:bodyPr>
            <a:normAutofit/>
          </a:bodyPr>
          <a:lstStyle>
            <a:lvl1pPr marL="0" indent="0">
              <a:buNone/>
              <a:defRPr sz="196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F3D6BF06-B9F7-43C7-972A-DA4457EA463F}" type="slidenum">
              <a:rPr lang="es-ES" smtClean="0"/>
              <a:pPr>
                <a:defRPr/>
              </a:pPr>
              <a:t>‹Nº›</a:t>
            </a:fld>
            <a:endParaRPr lang="es-ES"/>
          </a:p>
        </p:txBody>
      </p:sp>
    </p:spTree>
    <p:extLst>
      <p:ext uri="{BB962C8B-B14F-4D97-AF65-F5344CB8AC3E}">
        <p14:creationId xmlns:p14="http://schemas.microsoft.com/office/powerpoint/2010/main" val="186225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3438" y="6720840"/>
            <a:ext cx="8886800" cy="793433"/>
          </a:xfrm>
        </p:spPr>
        <p:txBody>
          <a:bodyPr anchor="b">
            <a:normAutofit/>
          </a:bodyPr>
          <a:lstStyle>
            <a:lvl1pPr algn="l">
              <a:defRPr sz="336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53438" y="853440"/>
            <a:ext cx="8886800" cy="5384005"/>
          </a:xfrm>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3438" y="7514273"/>
            <a:ext cx="8886800" cy="943634"/>
          </a:xfrm>
        </p:spPr>
        <p:txBody>
          <a:bodyPr>
            <a:normAutofit/>
          </a:bodyPr>
          <a:lstStyle>
            <a:lvl1pPr marL="0" indent="0">
              <a:buNone/>
              <a:defRPr sz="168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083E9A38-D88D-4D5E-A7BA-CA6A6BB4DFE2}" type="slidenum">
              <a:rPr lang="es-ES" smtClean="0"/>
              <a:pPr>
                <a:defRPr/>
              </a:pPr>
              <a:t>‹Nº›</a:t>
            </a:fld>
            <a:endParaRPr lang="es-ES"/>
          </a:p>
        </p:txBody>
      </p:sp>
    </p:spTree>
    <p:extLst>
      <p:ext uri="{BB962C8B-B14F-4D97-AF65-F5344CB8AC3E}">
        <p14:creationId xmlns:p14="http://schemas.microsoft.com/office/powerpoint/2010/main" val="61560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853" y="-11855"/>
            <a:ext cx="12839844" cy="9624909"/>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53439" y="853440"/>
            <a:ext cx="8886798" cy="184912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438" y="3024827"/>
            <a:ext cx="8886800" cy="5433082"/>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67361" y="8457909"/>
            <a:ext cx="957785" cy="511175"/>
          </a:xfrm>
          <a:prstGeom prst="rect">
            <a:avLst/>
          </a:prstGeom>
        </p:spPr>
        <p:txBody>
          <a:bodyPr vert="horz" lIns="91440" tIns="45720" rIns="91440" bIns="45720" rtlCol="0" anchor="ctr"/>
          <a:lstStyle>
            <a:lvl1pPr algn="r">
              <a:defRPr sz="126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853439" y="8457909"/>
            <a:ext cx="6472162" cy="511175"/>
          </a:xfrm>
          <a:prstGeom prst="rect">
            <a:avLst/>
          </a:prstGeom>
        </p:spPr>
        <p:txBody>
          <a:bodyPr vert="horz" lIns="91440" tIns="45720" rIns="91440" bIns="45720" rtlCol="0" anchor="ctr"/>
          <a:lstStyle>
            <a:lvl1pPr algn="l">
              <a:defRPr sz="126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9022547" y="8457909"/>
            <a:ext cx="717693" cy="511175"/>
          </a:xfrm>
          <a:prstGeom prst="rect">
            <a:avLst/>
          </a:prstGeom>
        </p:spPr>
        <p:txBody>
          <a:bodyPr vert="horz" lIns="91440" tIns="45720" rIns="91440" bIns="45720" rtlCol="0" anchor="ctr"/>
          <a:lstStyle>
            <a:lvl1pPr algn="r">
              <a:defRPr sz="1260">
                <a:solidFill>
                  <a:schemeClr val="accent1"/>
                </a:solidFill>
              </a:defRPr>
            </a:lvl1pPr>
          </a:lstStyle>
          <a:p>
            <a:pPr>
              <a:defRPr/>
            </a:pPr>
            <a:fld id="{D9073634-3095-4B31-890E-FBAA7F20EC0D}" type="slidenum">
              <a:rPr lang="es-ES" smtClean="0"/>
              <a:pPr>
                <a:defRPr/>
              </a:pPr>
              <a:t>‹Nº›</a:t>
            </a:fld>
            <a:endParaRPr lang="es-ES"/>
          </a:p>
        </p:txBody>
      </p:sp>
    </p:spTree>
    <p:extLst>
      <p:ext uri="{BB962C8B-B14F-4D97-AF65-F5344CB8AC3E}">
        <p14:creationId xmlns:p14="http://schemas.microsoft.com/office/powerpoint/2010/main" val="252134859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640080" rtl="0" eaLnBrk="1" latinLnBrk="0" hangingPunct="1">
        <a:spcBef>
          <a:spcPct val="0"/>
        </a:spcBef>
        <a:buNone/>
        <a:defRPr sz="50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0060" indent="-480060" algn="l" defTabSz="640080" rtl="0" eaLnBrk="1" latinLnBrk="0" hangingPunct="1">
        <a:spcBef>
          <a:spcPts val="1400"/>
        </a:spcBef>
        <a:spcAft>
          <a:spcPts val="0"/>
        </a:spcAft>
        <a:buClr>
          <a:schemeClr val="accent1"/>
        </a:buClr>
        <a:buSzPct val="80000"/>
        <a:buFont typeface="Wingdings 3" charset="2"/>
        <a:buChar char=""/>
        <a:defRPr sz="2520" kern="1200">
          <a:solidFill>
            <a:schemeClr val="tx1">
              <a:lumMod val="75000"/>
              <a:lumOff val="25000"/>
            </a:schemeClr>
          </a:solidFill>
          <a:latin typeface="+mn-lt"/>
          <a:ea typeface="+mn-ea"/>
          <a:cs typeface="+mn-cs"/>
        </a:defRPr>
      </a:lvl1pPr>
      <a:lvl2pPr marL="1040130" indent="-400050" algn="l" defTabSz="640080" rtl="0" eaLnBrk="1" latinLnBrk="0" hangingPunct="1">
        <a:spcBef>
          <a:spcPts val="1400"/>
        </a:spcBef>
        <a:spcAft>
          <a:spcPts val="0"/>
        </a:spcAft>
        <a:buClr>
          <a:schemeClr val="accent1"/>
        </a:buClr>
        <a:buSzPct val="80000"/>
        <a:buFont typeface="Wingdings 3" charset="2"/>
        <a:buChar char=""/>
        <a:defRPr sz="2240" kern="1200">
          <a:solidFill>
            <a:schemeClr val="tx1">
              <a:lumMod val="75000"/>
              <a:lumOff val="25000"/>
            </a:schemeClr>
          </a:solidFill>
          <a:latin typeface="+mn-lt"/>
          <a:ea typeface="+mn-ea"/>
          <a:cs typeface="+mn-cs"/>
        </a:defRPr>
      </a:lvl2pPr>
      <a:lvl3pPr marL="1600200" indent="-320040" algn="l" defTabSz="640080" rtl="0" eaLnBrk="1" latinLnBrk="0" hangingPunct="1">
        <a:spcBef>
          <a:spcPts val="1400"/>
        </a:spcBef>
        <a:spcAft>
          <a:spcPts val="0"/>
        </a:spcAft>
        <a:buClr>
          <a:schemeClr val="accent1"/>
        </a:buClr>
        <a:buSzPct val="80000"/>
        <a:buFont typeface="Wingdings 3" charset="2"/>
        <a:buChar char=""/>
        <a:defRPr sz="1960" kern="1200">
          <a:solidFill>
            <a:schemeClr val="tx1">
              <a:lumMod val="75000"/>
              <a:lumOff val="25000"/>
            </a:schemeClr>
          </a:solidFill>
          <a:latin typeface="+mn-lt"/>
          <a:ea typeface="+mn-ea"/>
          <a:cs typeface="+mn-cs"/>
        </a:defRPr>
      </a:lvl3pPr>
      <a:lvl4pPr marL="224028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4pPr>
      <a:lvl5pPr marL="288036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5pPr>
      <a:lvl6pPr marL="352044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6pPr>
      <a:lvl7pPr marL="416052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7pPr>
      <a:lvl8pPr marL="480060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8pPr>
      <a:lvl9pPr marL="544068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9pPr>
    </p:bodyStyle>
    <p:other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Resultado de imagen de informaciÃ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2" name="AutoShape 4" descr="Resultado de imagen de informaciÃ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social media twitter google plus linkedin facebook public speaking model design template arabian cartoon character idea board speaker characters presentation human news people person conference stage performance media technology broadcasting broadcast perform public roll sing speak speaking advertisement text product human behavior communication font line graphic design logo brand icon organization job conversation graph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Rectangle 1">
            <a:extLst>
              <a:ext uri="{FF2B5EF4-FFF2-40B4-BE49-F238E27FC236}">
                <a16:creationId xmlns:a16="http://schemas.microsoft.com/office/drawing/2014/main" id="{8EFED8B5-CB8D-4B2E-9226-EFE1A9153DFD}"/>
              </a:ext>
            </a:extLst>
          </p:cNvPr>
          <p:cNvSpPr>
            <a:spLocks noChangeArrowheads="1"/>
          </p:cNvSpPr>
          <p:nvPr/>
        </p:nvSpPr>
        <p:spPr bwMode="auto">
          <a:xfrm>
            <a:off x="0" y="0"/>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a:extLst>
              <a:ext uri="{FF2B5EF4-FFF2-40B4-BE49-F238E27FC236}">
                <a16:creationId xmlns:a16="http://schemas.microsoft.com/office/drawing/2014/main" id="{8F7A92F6-FFA3-4257-B667-6B7D1FC86319}"/>
              </a:ext>
            </a:extLst>
          </p:cNvPr>
          <p:cNvSpPr>
            <a:spLocks noChangeArrowheads="1"/>
          </p:cNvSpPr>
          <p:nvPr/>
        </p:nvSpPr>
        <p:spPr bwMode="auto">
          <a:xfrm>
            <a:off x="152400" y="152400"/>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Título 1">
            <a:extLst>
              <a:ext uri="{FF2B5EF4-FFF2-40B4-BE49-F238E27FC236}">
                <a16:creationId xmlns:a16="http://schemas.microsoft.com/office/drawing/2014/main" id="{6979E04E-5461-4D12-8BB2-21E36F412DD0}"/>
              </a:ext>
            </a:extLst>
          </p:cNvPr>
          <p:cNvSpPr>
            <a:spLocks noGrp="1"/>
          </p:cNvSpPr>
          <p:nvPr>
            <p:ph type="title"/>
          </p:nvPr>
        </p:nvSpPr>
        <p:spPr>
          <a:xfrm>
            <a:off x="39980" y="1"/>
            <a:ext cx="6367946" cy="9638784"/>
          </a:xfrm>
          <a:solidFill>
            <a:schemeClr val="accent2">
              <a:lumMod val="40000"/>
              <a:lumOff val="60000"/>
            </a:schemeClr>
          </a:solidFill>
        </p:spPr>
        <p:txBody>
          <a:bodyPr>
            <a:normAutofit/>
          </a:bodyPr>
          <a:lstStyle/>
          <a:p>
            <a:pPr algn="ctr"/>
            <a:br>
              <a:rPr lang="es-ES_tradnl" sz="2400" b="1" dirty="0"/>
            </a:br>
            <a:br>
              <a:rPr lang="es-ES_tradnl" sz="2400" b="1" dirty="0"/>
            </a:br>
            <a:br>
              <a:rPr lang="es-ES_tradnl" sz="2400" b="1" dirty="0"/>
            </a:br>
            <a:r>
              <a:rPr lang="es-ES_tradnl" sz="2400" dirty="0"/>
              <a:t> </a:t>
            </a:r>
            <a:r>
              <a:rPr lang="es-ES_tradnl" sz="2000" dirty="0">
                <a:solidFill>
                  <a:schemeClr val="tx1"/>
                </a:solidFill>
              </a:rPr>
              <a:t>INFORMACIÓN E INSCRIPCIONES :</a:t>
            </a:r>
            <a:br>
              <a:rPr lang="es-ES" sz="2000" dirty="0">
                <a:solidFill>
                  <a:schemeClr val="tx1"/>
                </a:solidFill>
              </a:rPr>
            </a:br>
            <a:r>
              <a:rPr lang="es-ES_tradnl" sz="2000" dirty="0">
                <a:solidFill>
                  <a:schemeClr val="tx1"/>
                </a:solidFill>
              </a:rPr>
              <a:t>EDIFICIO ENRIQUE FUENTES QUINTANA</a:t>
            </a:r>
            <a:br>
              <a:rPr lang="es-ES" sz="2000" dirty="0">
                <a:solidFill>
                  <a:schemeClr val="tx1"/>
                </a:solidFill>
              </a:rPr>
            </a:br>
            <a:r>
              <a:rPr lang="es-ES_tradnl" sz="2000" dirty="0">
                <a:solidFill>
                  <a:schemeClr val="tx1"/>
                </a:solidFill>
              </a:rPr>
              <a:t>PLAZA DE LOS JUZGADOS  S/N</a:t>
            </a:r>
            <a:br>
              <a:rPr lang="es-ES" sz="2000" dirty="0">
                <a:solidFill>
                  <a:schemeClr val="tx1"/>
                </a:solidFill>
              </a:rPr>
            </a:br>
            <a:r>
              <a:rPr lang="es-ES_tradnl" sz="2000" dirty="0">
                <a:solidFill>
                  <a:schemeClr val="tx1"/>
                </a:solidFill>
              </a:rPr>
              <a:t>34001 PALENCIA</a:t>
            </a:r>
            <a:br>
              <a:rPr lang="es-ES_tradnl" sz="2000" dirty="0">
                <a:solidFill>
                  <a:schemeClr val="tx1"/>
                </a:solidFill>
              </a:rPr>
            </a:br>
            <a:br>
              <a:rPr lang="es-ES" sz="2000" dirty="0">
                <a:solidFill>
                  <a:schemeClr val="tx1"/>
                </a:solidFill>
              </a:rPr>
            </a:br>
            <a:br>
              <a:rPr lang="es-ES" sz="2000" dirty="0">
                <a:solidFill>
                  <a:schemeClr val="tx1"/>
                </a:solidFill>
              </a:rPr>
            </a:br>
            <a:br>
              <a:rPr lang="es-ES" sz="2000" dirty="0">
                <a:solidFill>
                  <a:schemeClr val="tx1"/>
                </a:solidFill>
              </a:rPr>
            </a:br>
            <a:endParaRPr lang="es-ES" sz="2000" dirty="0">
              <a:solidFill>
                <a:schemeClr val="tx1"/>
              </a:solidFill>
            </a:endParaRPr>
          </a:p>
        </p:txBody>
      </p:sp>
      <p:pic>
        <p:nvPicPr>
          <p:cNvPr id="18" name="Picture 2" descr="Telefono Logo - Vectores y PSD gratuitos para descargar">
            <a:extLst>
              <a:ext uri="{FF2B5EF4-FFF2-40B4-BE49-F238E27FC236}">
                <a16:creationId xmlns:a16="http://schemas.microsoft.com/office/drawing/2014/main" id="{33D76010-77EF-4648-ADA5-F311F3BF12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559" y="2962270"/>
            <a:ext cx="737181" cy="69381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2CB15885-3938-410E-99A9-C65BF4AF691C}"/>
              </a:ext>
            </a:extLst>
          </p:cNvPr>
          <p:cNvSpPr txBox="1"/>
          <p:nvPr/>
        </p:nvSpPr>
        <p:spPr>
          <a:xfrm>
            <a:off x="2203236" y="3000169"/>
            <a:ext cx="3068785" cy="646331"/>
          </a:xfrm>
          <a:prstGeom prst="rect">
            <a:avLst/>
          </a:prstGeom>
          <a:noFill/>
        </p:spPr>
        <p:txBody>
          <a:bodyPr wrap="square" rtlCol="0">
            <a:spAutoFit/>
          </a:bodyPr>
          <a:lstStyle/>
          <a:p>
            <a:r>
              <a:rPr lang="es-ES" dirty="0"/>
              <a:t> 979725335</a:t>
            </a:r>
          </a:p>
          <a:p>
            <a:r>
              <a:rPr lang="es-ES" dirty="0"/>
              <a:t>687937376</a:t>
            </a:r>
          </a:p>
        </p:txBody>
      </p:sp>
      <p:pic>
        <p:nvPicPr>
          <p:cNvPr id="21" name="Picture 4" descr="Gmail - Iconos gratis de logo">
            <a:extLst>
              <a:ext uri="{FF2B5EF4-FFF2-40B4-BE49-F238E27FC236}">
                <a16:creationId xmlns:a16="http://schemas.microsoft.com/office/drawing/2014/main" id="{5726AFC3-035D-4656-8280-493931B7DF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337" y="4637602"/>
            <a:ext cx="502583" cy="548829"/>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B58A1DEC-4380-47A1-8BA0-FD2AAF93FDD2}"/>
              </a:ext>
            </a:extLst>
          </p:cNvPr>
          <p:cNvSpPr txBox="1"/>
          <p:nvPr/>
        </p:nvSpPr>
        <p:spPr>
          <a:xfrm rot="10800000" flipV="1">
            <a:off x="1826405" y="4699586"/>
            <a:ext cx="4101552" cy="369332"/>
          </a:xfrm>
          <a:prstGeom prst="rect">
            <a:avLst/>
          </a:prstGeom>
          <a:noFill/>
        </p:spPr>
        <p:txBody>
          <a:bodyPr wrap="square" rtlCol="0">
            <a:spAutoFit/>
          </a:bodyPr>
          <a:lstStyle/>
          <a:p>
            <a:r>
              <a:rPr lang="es-ES" dirty="0"/>
              <a:t>   juventud@diputaciondepalencia.es</a:t>
            </a:r>
          </a:p>
        </p:txBody>
      </p:sp>
      <p:pic>
        <p:nvPicPr>
          <p:cNvPr id="24" name="Imagen 23">
            <a:extLst>
              <a:ext uri="{FF2B5EF4-FFF2-40B4-BE49-F238E27FC236}">
                <a16:creationId xmlns:a16="http://schemas.microsoft.com/office/drawing/2014/main" id="{BF47C0A8-E787-4F6A-B32D-1AF597108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76" y="5409325"/>
            <a:ext cx="572619" cy="572619"/>
          </a:xfrm>
          <a:prstGeom prst="rect">
            <a:avLst/>
          </a:prstGeom>
        </p:spPr>
      </p:pic>
      <p:sp>
        <p:nvSpPr>
          <p:cNvPr id="25" name="CuadroTexto 24">
            <a:extLst>
              <a:ext uri="{FF2B5EF4-FFF2-40B4-BE49-F238E27FC236}">
                <a16:creationId xmlns:a16="http://schemas.microsoft.com/office/drawing/2014/main" id="{B05C8D49-11B2-4CF6-8CCE-5FC4E3B827CA}"/>
              </a:ext>
            </a:extLst>
          </p:cNvPr>
          <p:cNvSpPr txBox="1"/>
          <p:nvPr/>
        </p:nvSpPr>
        <p:spPr>
          <a:xfrm>
            <a:off x="1565563" y="5405058"/>
            <a:ext cx="4029635" cy="369332"/>
          </a:xfrm>
          <a:prstGeom prst="rect">
            <a:avLst/>
          </a:prstGeom>
          <a:noFill/>
        </p:spPr>
        <p:txBody>
          <a:bodyPr wrap="square" rtlCol="0">
            <a:spAutoFit/>
          </a:bodyPr>
          <a:lstStyle/>
          <a:p>
            <a:pPr algn="ctr"/>
            <a:r>
              <a:rPr lang="es-ES" dirty="0">
                <a:solidFill>
                  <a:schemeClr val="tx1"/>
                </a:solidFill>
              </a:rPr>
              <a:t>Juventud y Deportes-Palencia </a:t>
            </a:r>
          </a:p>
        </p:txBody>
      </p:sp>
      <p:pic>
        <p:nvPicPr>
          <p:cNvPr id="26" name="Picture 6" descr="Archivo:Youtube logo.png - Wikipedia, la enciclopedia libre">
            <a:extLst>
              <a:ext uri="{FF2B5EF4-FFF2-40B4-BE49-F238E27FC236}">
                <a16:creationId xmlns:a16="http://schemas.microsoft.com/office/drawing/2014/main" id="{7D34A43C-EE7F-4E7F-AC59-2D4EEAD471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007" y="6204838"/>
            <a:ext cx="628446" cy="593532"/>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02A9C2BA-F982-47D5-AFBF-6E55AF6B9840}"/>
              </a:ext>
            </a:extLst>
          </p:cNvPr>
          <p:cNvSpPr txBox="1"/>
          <p:nvPr/>
        </p:nvSpPr>
        <p:spPr>
          <a:xfrm>
            <a:off x="2070590" y="6159931"/>
            <a:ext cx="4470604" cy="646331"/>
          </a:xfrm>
          <a:prstGeom prst="rect">
            <a:avLst/>
          </a:prstGeom>
          <a:noFill/>
        </p:spPr>
        <p:txBody>
          <a:bodyPr wrap="square" rtlCol="0">
            <a:spAutoFit/>
          </a:bodyPr>
          <a:lstStyle/>
          <a:p>
            <a:r>
              <a:rPr lang="es-ES" dirty="0"/>
              <a:t>Juventud Multimedia Diputación de Palencia</a:t>
            </a:r>
          </a:p>
        </p:txBody>
      </p:sp>
      <p:pic>
        <p:nvPicPr>
          <p:cNvPr id="28" name="Imagen 27">
            <a:extLst>
              <a:ext uri="{FF2B5EF4-FFF2-40B4-BE49-F238E27FC236}">
                <a16:creationId xmlns:a16="http://schemas.microsoft.com/office/drawing/2014/main" id="{EDEE373C-2C09-4CE0-A49F-858CDB10F2F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9627" y="7035092"/>
            <a:ext cx="694766" cy="524436"/>
          </a:xfrm>
          <a:prstGeom prst="rect">
            <a:avLst/>
          </a:prstGeom>
          <a:noFill/>
          <a:ln>
            <a:noFill/>
          </a:ln>
        </p:spPr>
      </p:pic>
      <p:sp>
        <p:nvSpPr>
          <p:cNvPr id="29" name="CuadroTexto 28">
            <a:extLst>
              <a:ext uri="{FF2B5EF4-FFF2-40B4-BE49-F238E27FC236}">
                <a16:creationId xmlns:a16="http://schemas.microsoft.com/office/drawing/2014/main" id="{D13A15FC-64E1-45DB-A14B-CC0139243C3C}"/>
              </a:ext>
            </a:extLst>
          </p:cNvPr>
          <p:cNvSpPr txBox="1"/>
          <p:nvPr/>
        </p:nvSpPr>
        <p:spPr>
          <a:xfrm>
            <a:off x="1994916" y="7003310"/>
            <a:ext cx="4373030" cy="369332"/>
          </a:xfrm>
          <a:prstGeom prst="rect">
            <a:avLst/>
          </a:prstGeom>
          <a:noFill/>
        </p:spPr>
        <p:txBody>
          <a:bodyPr wrap="square" rtlCol="0">
            <a:spAutoFit/>
          </a:bodyPr>
          <a:lstStyle/>
          <a:p>
            <a:r>
              <a:rPr lang="es-ES" dirty="0">
                <a:solidFill>
                  <a:schemeClr val="tx1"/>
                </a:solidFill>
              </a:rPr>
              <a:t>www.facebook.com/</a:t>
            </a:r>
            <a:r>
              <a:rPr lang="es-ES" dirty="0"/>
              <a:t>jovenespalencia</a:t>
            </a:r>
          </a:p>
        </p:txBody>
      </p:sp>
      <p:pic>
        <p:nvPicPr>
          <p:cNvPr id="30" name="Picture 10" descr="Twitter X Logo Png - Vectores y PSD gratuitos para descargar">
            <a:extLst>
              <a:ext uri="{FF2B5EF4-FFF2-40B4-BE49-F238E27FC236}">
                <a16:creationId xmlns:a16="http://schemas.microsoft.com/office/drawing/2014/main" id="{97B9B87C-63F7-4DEC-95C8-00B1696082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630" y="7760209"/>
            <a:ext cx="609321" cy="573478"/>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EE33B489-8072-4F09-A2C1-1E311809C608}"/>
              </a:ext>
            </a:extLst>
          </p:cNvPr>
          <p:cNvSpPr txBox="1"/>
          <p:nvPr/>
        </p:nvSpPr>
        <p:spPr>
          <a:xfrm>
            <a:off x="1915840" y="7805366"/>
            <a:ext cx="2904566" cy="369332"/>
          </a:xfrm>
          <a:prstGeom prst="rect">
            <a:avLst/>
          </a:prstGeom>
          <a:noFill/>
        </p:spPr>
        <p:txBody>
          <a:bodyPr wrap="square" rtlCol="0">
            <a:spAutoFit/>
          </a:bodyPr>
          <a:lstStyle/>
          <a:p>
            <a:r>
              <a:rPr lang="es-ES" dirty="0"/>
              <a:t>@jovenespalenciadip</a:t>
            </a:r>
          </a:p>
        </p:txBody>
      </p:sp>
      <p:pic>
        <p:nvPicPr>
          <p:cNvPr id="32" name="Picture 8" descr="Sitio web png imágenes | PNGWing">
            <a:extLst>
              <a:ext uri="{FF2B5EF4-FFF2-40B4-BE49-F238E27FC236}">
                <a16:creationId xmlns:a16="http://schemas.microsoft.com/office/drawing/2014/main" id="{E69F16B8-3141-4DDC-B3C2-13EA7BC994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100" y="3855453"/>
            <a:ext cx="720380" cy="678005"/>
          </a:xfrm>
          <a:prstGeom prst="rect">
            <a:avLst/>
          </a:prstGeom>
          <a:noFill/>
          <a:extLst>
            <a:ext uri="{909E8E84-426E-40DD-AFC4-6F175D3DCCD1}">
              <a14:hiddenFill xmlns:a14="http://schemas.microsoft.com/office/drawing/2010/main">
                <a:solidFill>
                  <a:srgbClr val="FFFFFF"/>
                </a:solidFill>
              </a14:hiddenFill>
            </a:ext>
          </a:extLst>
        </p:spPr>
      </p:pic>
      <p:sp>
        <p:nvSpPr>
          <p:cNvPr id="33" name="Título 1">
            <a:extLst>
              <a:ext uri="{FF2B5EF4-FFF2-40B4-BE49-F238E27FC236}">
                <a16:creationId xmlns:a16="http://schemas.microsoft.com/office/drawing/2014/main" id="{821800D9-AEEF-40FB-98ED-1B780148137D}"/>
              </a:ext>
            </a:extLst>
          </p:cNvPr>
          <p:cNvSpPr txBox="1">
            <a:spLocks/>
          </p:cNvSpPr>
          <p:nvPr/>
        </p:nvSpPr>
        <p:spPr>
          <a:xfrm>
            <a:off x="1937608" y="3891522"/>
            <a:ext cx="4315249" cy="5488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dirty="0"/>
              <a:t>www.diputaciondepalencia.es/juventud</a:t>
            </a:r>
          </a:p>
        </p:txBody>
      </p:sp>
      <p:pic>
        <p:nvPicPr>
          <p:cNvPr id="34" name="Imagen 33">
            <a:extLst>
              <a:ext uri="{FF2B5EF4-FFF2-40B4-BE49-F238E27FC236}">
                <a16:creationId xmlns:a16="http://schemas.microsoft.com/office/drawing/2014/main" id="{2B536F02-C330-490E-BB2C-CCF0726570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696" y="8272579"/>
            <a:ext cx="1959932" cy="1386144"/>
          </a:xfrm>
          <a:prstGeom prst="rect">
            <a:avLst/>
          </a:prstGeom>
        </p:spPr>
      </p:pic>
      <p:pic>
        <p:nvPicPr>
          <p:cNvPr id="38" name="Imagen 37">
            <a:extLst>
              <a:ext uri="{FF2B5EF4-FFF2-40B4-BE49-F238E27FC236}">
                <a16:creationId xmlns:a16="http://schemas.microsoft.com/office/drawing/2014/main" id="{0812F6C7-3602-4B34-B772-F4DA0BA6B7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2326" y="8441191"/>
            <a:ext cx="4334612" cy="926710"/>
          </a:xfrm>
          <a:prstGeom prst="rect">
            <a:avLst/>
          </a:prstGeom>
        </p:spPr>
      </p:pic>
      <p:pic>
        <p:nvPicPr>
          <p:cNvPr id="37" name="Imagen 36">
            <a:extLst>
              <a:ext uri="{FF2B5EF4-FFF2-40B4-BE49-F238E27FC236}">
                <a16:creationId xmlns:a16="http://schemas.microsoft.com/office/drawing/2014/main" id="{6919F85B-4BD4-4D19-81D7-BD0E008ADA9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2596" y="7401430"/>
            <a:ext cx="3978181" cy="3164582"/>
          </a:xfrm>
          <a:prstGeom prst="rect">
            <a:avLst/>
          </a:prstGeom>
          <a:noFill/>
          <a:ln>
            <a:noFill/>
          </a:ln>
        </p:spPr>
      </p:pic>
      <p:pic>
        <p:nvPicPr>
          <p:cNvPr id="39" name="Imagen 38">
            <a:extLst>
              <a:ext uri="{FF2B5EF4-FFF2-40B4-BE49-F238E27FC236}">
                <a16:creationId xmlns:a16="http://schemas.microsoft.com/office/drawing/2014/main" id="{7FE10D7D-9C74-42A3-808A-26A51F01AA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14882" y="7805366"/>
            <a:ext cx="1522554" cy="1810477"/>
          </a:xfrm>
          <a:prstGeom prst="rect">
            <a:avLst/>
          </a:prstGeom>
          <a:solidFill>
            <a:schemeClr val="accent1">
              <a:lumMod val="60000"/>
              <a:lumOff val="40000"/>
            </a:schemeClr>
          </a:solidFill>
        </p:spPr>
      </p:pic>
      <p:pic>
        <p:nvPicPr>
          <p:cNvPr id="40" name="Imagen 39">
            <a:extLst>
              <a:ext uri="{FF2B5EF4-FFF2-40B4-BE49-F238E27FC236}">
                <a16:creationId xmlns:a16="http://schemas.microsoft.com/office/drawing/2014/main" id="{6919F85B-4BD4-4D19-81D7-BD0E008ADA9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15876" y="7272834"/>
            <a:ext cx="3977640" cy="3164205"/>
          </a:xfrm>
          <a:prstGeom prst="rect">
            <a:avLst/>
          </a:prstGeom>
          <a:noFill/>
          <a:ln>
            <a:noFill/>
          </a:ln>
        </p:spPr>
      </p:pic>
      <p:pic>
        <p:nvPicPr>
          <p:cNvPr id="4" name="Imagen 3">
            <a:extLst>
              <a:ext uri="{FF2B5EF4-FFF2-40B4-BE49-F238E27FC236}">
                <a16:creationId xmlns:a16="http://schemas.microsoft.com/office/drawing/2014/main" id="{2A39233A-7223-4CFB-A4F1-399B4F6541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00800" y="-1"/>
            <a:ext cx="6400800" cy="96587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Instancia_cursos_juventud_NUEVA_pagenumber.001.jpg"/>
          <p:cNvPicPr>
            <a:picLocks noChangeAspect="1"/>
          </p:cNvPicPr>
          <p:nvPr/>
        </p:nvPicPr>
        <p:blipFill>
          <a:blip r:embed="rId2" cstate="print"/>
          <a:stretch>
            <a:fillRect/>
          </a:stretch>
        </p:blipFill>
        <p:spPr>
          <a:xfrm>
            <a:off x="6184776" y="0"/>
            <a:ext cx="6782148" cy="9601200"/>
          </a:xfrm>
          <a:prstGeom prst="rect">
            <a:avLst/>
          </a:prstGeom>
        </p:spPr>
      </p:pic>
      <p:sp>
        <p:nvSpPr>
          <p:cNvPr id="4104" name="Text Box 22"/>
          <p:cNvSpPr txBox="1">
            <a:spLocks noChangeArrowheads="1"/>
          </p:cNvSpPr>
          <p:nvPr/>
        </p:nvSpPr>
        <p:spPr bwMode="auto">
          <a:xfrm>
            <a:off x="208112" y="1272208"/>
            <a:ext cx="5688632" cy="1308034"/>
          </a:xfrm>
          <a:prstGeom prst="rect">
            <a:avLst/>
          </a:prstGeom>
          <a:noFill/>
          <a:ln w="9525">
            <a:noFill/>
            <a:miter lim="800000"/>
            <a:headEnd/>
            <a:tailEnd/>
          </a:ln>
        </p:spPr>
        <p:txBody>
          <a:bodyPr wrap="square" lIns="91423" tIns="45712" rIns="91423" bIns="457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rebuchet MS" panose="020B0603020202020204"/>
                <a:ea typeface="+mn-ea"/>
                <a:cs typeface="+mn-cs"/>
              </a:rPr>
              <a:t>Fechas:  Se realizarás los días 3, 10, 24 y 31 de  mayo en horario de mañana</a:t>
            </a:r>
            <a:r>
              <a:rPr lang="es-ES" sz="1100" b="1" dirty="0">
                <a:solidFill>
                  <a:prstClr val="black"/>
                </a:solidFill>
                <a:latin typeface="Trebuchet MS" panose="020B0603020202020204"/>
              </a:rPr>
              <a:t>a y tarde </a:t>
            </a: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err="1">
                <a:ln>
                  <a:noFill/>
                </a:ln>
                <a:solidFill>
                  <a:prstClr val="black"/>
                </a:solidFill>
                <a:effectLst/>
                <a:uLnTx/>
                <a:uFillTx/>
                <a:latin typeface="Trebuchet MS" panose="020B0603020202020204"/>
                <a:ea typeface="+mn-ea"/>
                <a:cs typeface="+mn-cs"/>
              </a:rPr>
              <a:t>Plazas</a:t>
            </a:r>
            <a:r>
              <a:rPr kumimoji="0" lang="pt-BR" sz="1100" b="0" i="0" u="none" strike="noStrike" kern="1200" cap="none" spc="0" normalizeH="0" baseline="0" noProof="0" dirty="0">
                <a:ln>
                  <a:noFill/>
                </a:ln>
                <a:solidFill>
                  <a:prstClr val="black"/>
                </a:solidFill>
                <a:effectLst/>
                <a:uLnTx/>
                <a:uFillTx/>
                <a:latin typeface="Trebuchet MS" panose="020B0603020202020204"/>
                <a:ea typeface="+mn-ea"/>
                <a:cs typeface="+mn-cs"/>
              </a:rPr>
              <a:t>: 1</a:t>
            </a:r>
            <a:r>
              <a:rPr lang="pt-BR" sz="1100" dirty="0">
                <a:solidFill>
                  <a:prstClr val="black"/>
                </a:solidFill>
                <a:latin typeface="Trebuchet MS" panose="020B0603020202020204"/>
              </a:rPr>
              <a:t>0</a:t>
            </a:r>
            <a:endParaRPr kumimoji="0" lang="pt-BR"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a:ln>
                  <a:noFill/>
                </a:ln>
                <a:solidFill>
                  <a:prstClr val="black"/>
                </a:solidFill>
                <a:effectLst/>
                <a:uLnTx/>
                <a:uFillTx/>
                <a:latin typeface="Trebuchet MS" panose="020B0603020202020204"/>
                <a:ea typeface="+mn-ea"/>
                <a:cs typeface="+mn-cs"/>
              </a:rPr>
              <a:t>Horas</a:t>
            </a:r>
            <a:r>
              <a:rPr kumimoji="0" lang="pt-BR" sz="1100" b="0" i="0" u="none" strike="noStrike" kern="1200" cap="none" spc="0" normalizeH="0" baseline="0" noProof="0" dirty="0">
                <a:ln>
                  <a:noFill/>
                </a:ln>
                <a:solidFill>
                  <a:prstClr val="black"/>
                </a:solidFill>
                <a:effectLst/>
                <a:uLnTx/>
                <a:uFillTx/>
                <a:latin typeface="Trebuchet MS" panose="020B0603020202020204"/>
                <a:ea typeface="+mn-ea"/>
                <a:cs typeface="+mn-cs"/>
              </a:rPr>
              <a:t>:  32 h ( teórico-prático)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101" name="WordArt 19"/>
          <p:cNvSpPr>
            <a:spLocks noChangeArrowheads="1" noChangeShapeType="1" noTextEdit="1"/>
          </p:cNvSpPr>
          <p:nvPr/>
        </p:nvSpPr>
        <p:spPr bwMode="auto">
          <a:xfrm>
            <a:off x="640160" y="480120"/>
            <a:ext cx="3208606" cy="292865"/>
          </a:xfrm>
          <a:prstGeom prst="rect">
            <a:avLst/>
          </a:prstGeom>
        </p:spPr>
        <p:txBody>
          <a:bodyPr wrap="none" lIns="122191" tIns="61096" rIns="122191" bIns="61096"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0" cap="none" spc="0" normalizeH="0" baseline="0" noProof="0" dirty="0">
                <a:ln w="9525">
                  <a:solidFill>
                    <a:srgbClr val="004364"/>
                  </a:solidFill>
                  <a:round/>
                  <a:headEnd/>
                  <a:tailEnd/>
                </a:ln>
                <a:solidFill>
                  <a:srgbClr val="FF0000"/>
                </a:solidFill>
                <a:effectLst/>
                <a:uLnTx/>
                <a:uFillTx/>
                <a:latin typeface="Arial Black"/>
                <a:ea typeface="+mn-ea"/>
                <a:cs typeface="+mn-cs"/>
              </a:rPr>
              <a:t>Destinatarios/as</a:t>
            </a:r>
          </a:p>
        </p:txBody>
      </p:sp>
      <p:sp>
        <p:nvSpPr>
          <p:cNvPr id="14" name="Text Box 26"/>
          <p:cNvSpPr txBox="1">
            <a:spLocks noChangeArrowheads="1"/>
          </p:cNvSpPr>
          <p:nvPr/>
        </p:nvSpPr>
        <p:spPr bwMode="auto">
          <a:xfrm>
            <a:off x="271337" y="7690363"/>
            <a:ext cx="5904656" cy="1169535"/>
          </a:xfrm>
          <a:prstGeom prst="rect">
            <a:avLst/>
          </a:prstGeom>
          <a:noFill/>
          <a:ln w="9525">
            <a:noFill/>
            <a:miter lim="800000"/>
            <a:headEnd/>
            <a:tailEnd/>
          </a:ln>
        </p:spPr>
        <p:txBody>
          <a:bodyPr wrap="square" lIns="91423" tIns="45712" rIns="91423" bIns="45712">
            <a:spAutoFit/>
          </a:bodyPr>
          <a:lstStyle/>
          <a:p>
            <a:pPr marL="0" marR="0" lvl="0" indent="0" algn="ctr" defTabSz="1279191" rtl="0" eaLnBrk="1" fontAlgn="auto" latinLnBrk="0" hangingPunct="1">
              <a:lnSpc>
                <a:spcPct val="100000"/>
              </a:lnSpc>
              <a:spcBef>
                <a:spcPts val="0"/>
              </a:spcBef>
              <a:spcAft>
                <a:spcPts val="0"/>
              </a:spcAft>
              <a:buClrTx/>
              <a:buSzTx/>
              <a:buFontTx/>
              <a:buNone/>
              <a:tabLst>
                <a:tab pos="5745163" algn="l"/>
              </a:tabLst>
              <a:defRPr/>
            </a:pPr>
            <a:endParaRPr kumimoji="0" lang="es-ES" sz="1200" b="1" i="1" u="none" strike="noStrike" kern="1200" cap="none" spc="0" normalizeH="0" baseline="0" noProof="0" dirty="0">
              <a:ln>
                <a:noFill/>
              </a:ln>
              <a:solidFill>
                <a:srgbClr val="00334C"/>
              </a:solidFill>
              <a:effectLst/>
              <a:uLnTx/>
              <a:uFillTx/>
              <a:latin typeface="Trebuchet MS" panose="020B0603020202020204"/>
              <a:ea typeface="+mn-ea"/>
              <a:cs typeface="+mn-cs"/>
            </a:endParaRPr>
          </a:p>
          <a:p>
            <a:pPr marL="0" marR="0" lvl="0" indent="0" algn="ctr" defTabSz="1279191" rtl="0" eaLnBrk="1" fontAlgn="auto" latinLnBrk="0" hangingPunct="1">
              <a:lnSpc>
                <a:spcPct val="100000"/>
              </a:lnSpc>
              <a:spcBef>
                <a:spcPts val="0"/>
              </a:spcBef>
              <a:spcAft>
                <a:spcPts val="0"/>
              </a:spcAft>
              <a:buClrTx/>
              <a:buSzTx/>
              <a:buFontTx/>
              <a:buNone/>
              <a:tabLst>
                <a:tab pos="5745163" algn="l"/>
              </a:tabLst>
              <a:defRPr/>
            </a:pPr>
            <a:r>
              <a:rPr kumimoji="0" lang="es-ES" sz="1200" b="1" i="1" u="none" strike="noStrike" kern="1200" cap="none" spc="0" normalizeH="0" baseline="0" noProof="0" dirty="0">
                <a:ln>
                  <a:noFill/>
                </a:ln>
                <a:solidFill>
                  <a:srgbClr val="00334C"/>
                </a:solidFill>
                <a:effectLst/>
                <a:uLnTx/>
                <a:uFillTx/>
                <a:latin typeface="Trebuchet MS" panose="020B0603020202020204"/>
                <a:ea typeface="+mn-ea"/>
                <a:cs typeface="+mn-cs"/>
              </a:rPr>
              <a:t>Si existieran más solicitudes que plazas, la adjudicación de las mismas se realizará a través de un sorteo, el día 22 </a:t>
            </a:r>
            <a:r>
              <a:rPr lang="es-ES" sz="1200" b="1" i="1" dirty="0">
                <a:solidFill>
                  <a:srgbClr val="00334C"/>
                </a:solidFill>
                <a:latin typeface="Trebuchet MS" panose="020B0603020202020204"/>
              </a:rPr>
              <a:t>de abril</a:t>
            </a:r>
            <a:r>
              <a:rPr kumimoji="0" lang="es-ES" sz="1200" b="1" i="1" u="none" strike="noStrike" kern="1200" cap="none" spc="0" normalizeH="0" baseline="0" noProof="0" dirty="0">
                <a:ln>
                  <a:noFill/>
                </a:ln>
                <a:solidFill>
                  <a:srgbClr val="00334C"/>
                </a:solidFill>
                <a:effectLst/>
                <a:uLnTx/>
                <a:uFillTx/>
                <a:latin typeface="Trebuchet MS" panose="020B0603020202020204"/>
                <a:ea typeface="+mn-ea"/>
                <a:cs typeface="+mn-cs"/>
              </a:rPr>
              <a:t> a las 12:30 h. en el Edificio Enrique Fuentes Quintana sito en la plaza Los Juzgados, s/n.</a:t>
            </a:r>
          </a:p>
          <a:p>
            <a:pPr marL="0" marR="0" lvl="0" indent="0" algn="ctr" defTabSz="1279191" rtl="0" eaLnBrk="1" fontAlgn="auto" latinLnBrk="0" hangingPunct="1">
              <a:lnSpc>
                <a:spcPct val="100000"/>
              </a:lnSpc>
              <a:spcBef>
                <a:spcPts val="0"/>
              </a:spcBef>
              <a:spcAft>
                <a:spcPts val="0"/>
              </a:spcAft>
              <a:buClrTx/>
              <a:buSzTx/>
              <a:buFontTx/>
              <a:buNone/>
              <a:tabLst>
                <a:tab pos="5745163" algn="l"/>
              </a:tabLst>
              <a:defRPr/>
            </a:pPr>
            <a:endParaRPr kumimoji="0" lang="es-ES" sz="1100" b="1" i="1" u="none" strike="noStrike" kern="1200" cap="none" spc="0" normalizeH="0" baseline="0" noProof="0" dirty="0">
              <a:ln>
                <a:noFill/>
              </a:ln>
              <a:solidFill>
                <a:srgbClr val="00334C"/>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100" b="1" i="1" u="none" strike="noStrike" kern="1200" cap="none" spc="0" normalizeH="0" baseline="0" noProof="0" dirty="0">
                <a:ln>
                  <a:noFill/>
                </a:ln>
                <a:solidFill>
                  <a:srgbClr val="00334C"/>
                </a:solidFill>
                <a:effectLst/>
                <a:uLnTx/>
                <a:uFillTx/>
                <a:latin typeface="Trebuchet MS" panose="020B0603020202020204"/>
                <a:ea typeface="+mn-ea"/>
                <a:cs typeface="+mn-cs"/>
              </a:rPr>
              <a:t>.</a:t>
            </a:r>
          </a:p>
        </p:txBody>
      </p:sp>
      <p:sp>
        <p:nvSpPr>
          <p:cNvPr id="21" name="20 Rectángulo"/>
          <p:cNvSpPr/>
          <p:nvPr/>
        </p:nvSpPr>
        <p:spPr>
          <a:xfrm>
            <a:off x="496144" y="2856384"/>
            <a:ext cx="2395207"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800" b="0" i="0" u="none" strike="noStrike" kern="10" cap="none" spc="0" normalizeH="0" baseline="0" noProof="0" dirty="0">
                <a:ln w="9525">
                  <a:solidFill>
                    <a:srgbClr val="004364"/>
                  </a:solidFill>
                  <a:round/>
                  <a:headEnd/>
                  <a:tailEnd/>
                </a:ln>
                <a:solidFill>
                  <a:srgbClr val="FF0000"/>
                </a:solidFill>
                <a:effectLst/>
                <a:uLnTx/>
                <a:uFillTx/>
                <a:latin typeface="Arial Black"/>
                <a:ea typeface="+mn-ea"/>
                <a:cs typeface="+mn-cs"/>
              </a:rPr>
              <a:t>Contenidos</a:t>
            </a:r>
            <a:endParaRPr kumimoji="0" lang="es-ES" sz="1800" b="0"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12" name="Text Box 23"/>
          <p:cNvSpPr txBox="1">
            <a:spLocks noChangeArrowheads="1"/>
          </p:cNvSpPr>
          <p:nvPr/>
        </p:nvSpPr>
        <p:spPr bwMode="auto">
          <a:xfrm>
            <a:off x="379349" y="4722061"/>
            <a:ext cx="5688632" cy="2498809"/>
          </a:xfrm>
          <a:prstGeom prst="rect">
            <a:avLst/>
          </a:prstGeom>
          <a:noFill/>
          <a:ln w="9525">
            <a:noFill/>
            <a:miter lim="800000"/>
            <a:headEnd/>
            <a:tailEnd/>
          </a:ln>
        </p:spPr>
        <p:txBody>
          <a:bodyPr wrap="square" lIns="91423" tIns="45712" rIns="91423" bIns="45712">
            <a:spAutoFit/>
          </a:bodyPr>
          <a:lstStyle/>
          <a:p>
            <a:pPr marL="0" marR="0" lvl="0" indent="0" algn="just" defTabSz="1279191" rtl="0" eaLnBrk="1" fontAlgn="auto" latinLnBrk="0" hangingPunct="1">
              <a:lnSpc>
                <a:spcPct val="11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rebuchet MS" panose="020B0603020202020204"/>
                <a:ea typeface="+mn-ea"/>
                <a:cs typeface="+mn-cs"/>
              </a:rPr>
              <a:t>Inscripciones:</a:t>
            </a:r>
          </a:p>
          <a:p>
            <a:pPr marL="0" marR="0" lvl="0" indent="0" algn="just" defTabSz="1279191" rtl="0" eaLnBrk="1" fontAlgn="auto" latinLnBrk="0" hangingPunct="1">
              <a:lnSpc>
                <a:spcPct val="110000"/>
              </a:lnSpc>
              <a:spcBef>
                <a:spcPts val="0"/>
              </a:spcBef>
              <a:spcAft>
                <a:spcPts val="0"/>
              </a:spcAft>
              <a:buClrTx/>
              <a:buSzTx/>
              <a:buFont typeface="Arial" pitchFamily="34" charset="0"/>
              <a:buChar char="•"/>
              <a:tabLst/>
              <a:defRPr/>
            </a:pPr>
            <a:r>
              <a:rPr kumimoji="0" lang="es-ES" sz="1100" b="1"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Sede electrónica de Diputación en la dirección: http://sede.diputaciondepalencia.es</a:t>
            </a:r>
          </a:p>
          <a:p>
            <a:pPr marL="0" marR="0" lvl="0" indent="0" algn="just" defTabSz="1279191" rtl="0" eaLnBrk="1" fontAlgn="auto" latinLnBrk="0" hangingPunct="1">
              <a:lnSpc>
                <a:spcPct val="110000"/>
              </a:lnSpc>
              <a:spcBef>
                <a:spcPts val="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 Registros Generales de la Diputación (C/ Burgos, 1 en Palencia) </a:t>
            </a:r>
          </a:p>
          <a:p>
            <a:pPr marL="0" marR="0" lvl="0" indent="0" algn="just" defTabSz="1279191" rtl="0" eaLnBrk="1" fontAlgn="auto" latinLnBrk="0" hangingPunct="1">
              <a:lnSpc>
                <a:spcPct val="110000"/>
              </a:lnSpc>
              <a:spcBef>
                <a:spcPts val="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lang="es-ES" sz="1100" dirty="0">
                <a:solidFill>
                  <a:prstClr val="black"/>
                </a:solidFill>
                <a:latin typeface="Trebuchet MS" panose="020B0603020202020204"/>
              </a:rPr>
              <a:t>En cualquier otro que se establezca legislativamente( oficinas de registro de Administraciones públicas habilitadas al efecto)</a:t>
            </a:r>
          </a:p>
          <a:p>
            <a:pPr marL="0" marR="0" lvl="0" indent="0" algn="just" defTabSz="1279191" rtl="0" eaLnBrk="1" fontAlgn="auto" latinLnBrk="0" hangingPunct="1">
              <a:lnSpc>
                <a:spcPct val="110000"/>
              </a:lnSpc>
              <a:spcBef>
                <a:spcPts val="0"/>
              </a:spcBef>
              <a:spcAft>
                <a:spcPts val="0"/>
              </a:spcAft>
              <a:buClrTx/>
              <a:buSzTx/>
              <a:buFont typeface="Arial" pitchFamily="34" charset="0"/>
              <a:buChar char="•"/>
              <a:tabLst/>
              <a:defRPr/>
            </a:pPr>
            <a:endPar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1279191" rtl="0" eaLnBrk="1" fontAlgn="auto" latinLnBrk="0" hangingPunct="1">
              <a:lnSpc>
                <a:spcPct val="110000"/>
              </a:lnSpc>
              <a:spcBef>
                <a:spcPts val="0"/>
              </a:spcBef>
              <a:spcAft>
                <a:spcPts val="0"/>
              </a:spcAft>
              <a:buClrTx/>
              <a:buSzTx/>
              <a:buFontTx/>
              <a:buNone/>
              <a:tabLst/>
              <a:defRPr/>
            </a:pPr>
            <a:endPar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just" defTabSz="1279191" rtl="0" eaLnBrk="1" fontAlgn="auto" latinLnBrk="0" hangingPunct="1">
              <a:lnSpc>
                <a:spcPct val="11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Los </a:t>
            </a:r>
            <a:r>
              <a:rPr kumimoji="0" lang="es-E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a:ea typeface="+mn-ea"/>
                <a:cs typeface="+mn-cs"/>
              </a:rPr>
              <a:t>ALUMNOS/AS SELECCIONADOS/AS </a:t>
            </a: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se les comunicará por </a:t>
            </a:r>
            <a:r>
              <a:rPr kumimoji="0" lang="es-ES" sz="1100" b="1" i="0" u="none" strike="noStrike" kern="1200" cap="none" spc="0" normalizeH="0" baseline="0" noProof="0" dirty="0">
                <a:ln>
                  <a:noFill/>
                </a:ln>
                <a:solidFill>
                  <a:prstClr val="black"/>
                </a:solidFill>
                <a:effectLst/>
                <a:uLnTx/>
                <a:uFillTx/>
                <a:latin typeface="Trebuchet MS" panose="020B0603020202020204"/>
                <a:ea typeface="+mn-ea"/>
                <a:cs typeface="+mn-cs"/>
              </a:rPr>
              <a:t>correo electrónico </a:t>
            </a: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que están admitidos/as y deberán presentar en un plazo de </a:t>
            </a:r>
            <a:r>
              <a:rPr kumimoji="0" lang="es-ES" sz="1100" b="1" i="0" u="none" strike="noStrike" kern="1200" cap="none" spc="0" normalizeH="0" baseline="0" noProof="0" dirty="0">
                <a:ln>
                  <a:noFill/>
                </a:ln>
                <a:solidFill>
                  <a:prstClr val="black"/>
                </a:solidFill>
                <a:effectLst/>
                <a:uLnTx/>
                <a:uFillTx/>
                <a:latin typeface="Trebuchet MS" panose="020B0603020202020204"/>
                <a:ea typeface="+mn-ea"/>
                <a:cs typeface="+mn-cs"/>
              </a:rPr>
              <a:t>tres días hábiles </a:t>
            </a: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desde que han sido avisados la siguiente documentación (si en ese plazo no se ha entregado se avisará a la siguiente persona que esté en reserva):</a:t>
            </a:r>
          </a:p>
          <a:p>
            <a:pPr marL="0" marR="0" lvl="0" indent="0" algn="just" defTabSz="1279191" rtl="0" eaLnBrk="1" fontAlgn="auto" latinLnBrk="0" hangingPunct="1">
              <a:lnSpc>
                <a:spcPct val="110000"/>
              </a:lnSpc>
              <a:spcBef>
                <a:spcPts val="0"/>
              </a:spcBef>
              <a:spcAft>
                <a:spcPts val="0"/>
              </a:spcAft>
              <a:buClrTx/>
              <a:buSzTx/>
              <a:buFontTx/>
              <a:buChar char="-"/>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 Fotocopia del DNI.</a:t>
            </a:r>
          </a:p>
          <a:p>
            <a:pPr marL="0" marR="0" lvl="0" indent="0" algn="just" defTabSz="1279191" rtl="0" eaLnBrk="1" fontAlgn="auto" latinLnBrk="0" hangingPunct="1">
              <a:lnSpc>
                <a:spcPct val="110000"/>
              </a:lnSpc>
              <a:spcBef>
                <a:spcPts val="0"/>
              </a:spcBef>
              <a:spcAft>
                <a:spcPts val="0"/>
              </a:spcAft>
              <a:buClrTx/>
              <a:buSzTx/>
              <a:buFontTx/>
              <a:buChar char="-"/>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 Volante de empadronamiento.</a:t>
            </a:r>
          </a:p>
        </p:txBody>
      </p:sp>
      <p:sp>
        <p:nvSpPr>
          <p:cNvPr id="17" name="Text Box 20"/>
          <p:cNvSpPr txBox="1">
            <a:spLocks noChangeArrowheads="1"/>
          </p:cNvSpPr>
          <p:nvPr/>
        </p:nvSpPr>
        <p:spPr bwMode="auto">
          <a:xfrm>
            <a:off x="496143" y="3446592"/>
            <a:ext cx="5688632" cy="1107979"/>
          </a:xfrm>
          <a:prstGeom prst="rect">
            <a:avLst/>
          </a:prstGeom>
          <a:noFill/>
          <a:ln w="9525">
            <a:noFill/>
            <a:miter lim="800000"/>
            <a:headEnd/>
            <a:tailEnd/>
          </a:ln>
        </p:spPr>
        <p:txBody>
          <a:bodyPr wrap="square" lIns="91423" tIns="45712" rIns="91423" bIns="45712" numCol="1" spcCol="180000">
            <a:sp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s-ES" sz="1100" dirty="0">
                <a:solidFill>
                  <a:prstClr val="black"/>
                </a:solidFill>
                <a:latin typeface="Trebuchet MS" panose="020B0603020202020204"/>
              </a:rPr>
              <a:t> Fundamentos del DJ: Controladores, reproductores, software..</a:t>
            </a:r>
            <a:endPar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Técnicas de mezcla, sincronizar ritmos, ecualización del sonido y efectos creativos.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Creación de Sets: seleccionar y organizar pistas para crear sets cohesivos y dinámicos.</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 Presencia Escénica: les enseñaremos cómo interactuar con el público y gestionar la energía de la sala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3" name="Text Box 20"/>
          <p:cNvSpPr txBox="1">
            <a:spLocks noChangeArrowheads="1"/>
          </p:cNvSpPr>
          <p:nvPr/>
        </p:nvSpPr>
        <p:spPr bwMode="auto">
          <a:xfrm>
            <a:off x="216895" y="934459"/>
            <a:ext cx="5616624" cy="600148"/>
          </a:xfrm>
          <a:prstGeom prst="rect">
            <a:avLst/>
          </a:prstGeom>
          <a:noFill/>
          <a:ln w="9525">
            <a:noFill/>
            <a:miter lim="800000"/>
            <a:headEnd/>
            <a:tailEnd/>
          </a:ln>
        </p:spPr>
        <p:txBody>
          <a:bodyPr wrap="square" lIns="91423" tIns="45712" rIns="91423" bIns="45712">
            <a:spAutoFit/>
          </a:bodyPr>
          <a:lstStyle/>
          <a:p>
            <a:pPr marL="0" marR="0" lvl="0" indent="0" algn="just" defTabSz="1279191" rtl="0" eaLnBrk="1" fontAlgn="auto" latinLnBrk="0" hangingPunct="1">
              <a:lnSpc>
                <a:spcPct val="100000"/>
              </a:lnSpc>
              <a:spcBef>
                <a:spcPct val="5000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Jóvenes a partir de 16 años de edad, tendrán prioridad los empadronados/as con </a:t>
            </a:r>
            <a:r>
              <a:rPr kumimoji="0" lang="es-ES" sz="1100" b="1" i="0" u="none" strike="noStrike" kern="1200" cap="none" spc="0" normalizeH="0" baseline="0" noProof="0" dirty="0">
                <a:ln>
                  <a:noFill/>
                </a:ln>
                <a:solidFill>
                  <a:prstClr val="black"/>
                </a:solidFill>
                <a:effectLst/>
                <a:uLnTx/>
                <a:uFillTx/>
                <a:latin typeface="Trebuchet MS" panose="020B0603020202020204"/>
                <a:ea typeface="+mn-ea"/>
                <a:cs typeface="+mn-cs"/>
              </a:rPr>
              <a:t>anterioridad al inicio de la inscripción,</a:t>
            </a:r>
            <a:r>
              <a:rPr kumimoji="0" lang="es-ES" sz="1100" b="0" i="0" u="none" strike="noStrike" kern="1200" cap="none" spc="0" normalizeH="0" baseline="0" noProof="0" dirty="0">
                <a:ln>
                  <a:noFill/>
                </a:ln>
                <a:solidFill>
                  <a:prstClr val="black"/>
                </a:solidFill>
                <a:effectLst/>
                <a:uLnTx/>
                <a:uFillTx/>
                <a:latin typeface="Trebuchet MS" panose="020B0603020202020204"/>
                <a:ea typeface="+mn-ea"/>
                <a:cs typeface="+mn-cs"/>
              </a:rPr>
              <a:t> en municipios de menos de 20.000 habitantes de la provincia de Palencia.</a:t>
            </a:r>
            <a:endParaRPr kumimoji="0" lang="es-E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3097436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358</Words>
  <Application>Microsoft Office PowerPoint</Application>
  <PresentationFormat>Papel A3 (297 x 420 mm)</PresentationFormat>
  <Paragraphs>34</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Arial Black</vt:lpstr>
      <vt:lpstr>Calibri</vt:lpstr>
      <vt:lpstr>Trebuchet MS</vt:lpstr>
      <vt:lpstr>Wingdings 3</vt:lpstr>
      <vt:lpstr>Faceta</vt:lpstr>
      <vt:lpstr>    INFORMACIÓN E INSCRIPCIONES : EDIFICIO ENRIQUE FUENTES QUINTANA PLAZA DE LOS JUZGADOS  S/N 34001 PALENCIA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2013-03-07T09:02:26Z</dcterms:created>
  <dcterms:modified xsi:type="dcterms:W3CDTF">2025-03-25T11:44:28Z</dcterms:modified>
</cp:coreProperties>
</file>